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12/01/2024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62BB2E-35D5-446C-9BC5-0933E65881E4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5420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B17AC-AFC6-402A-8FC0-4B017CD3B47A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372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0F456-9556-4E66-9D85-9C8AE603D264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9255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6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BD97D-9C1B-4F52-A961-A8E305534CB9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2554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3C49D-0079-45A6-AB48-78BF1813A6A7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99046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06C79-5AE9-4D1E-B977-ABC72FE0387C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53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FA7A4-A8C8-4C9E-8DF0-BE897E3A1F06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03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C51E3-1931-4904-91BE-A45ED971FFD6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377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26F4C-95F1-4B76-863D-48D0EC863874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635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EDB68-631F-4CAA-BFB5-F4396B9C65EF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215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5A61-4A23-4160-ADB4-7290CA5841E4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331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724577-5B41-4932-ADAD-7F67BEAE1A5E}" type="datetimeFigureOut">
              <a:rPr lang="es-MX" smtClean="0"/>
              <a:pPr>
                <a:defRPr/>
              </a:pPr>
              <a:t>12/01/2024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 thruBlk="1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522514" y="3047339"/>
            <a:ext cx="11234057" cy="201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Del 08 de octubre a la fecha de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hoy 12 de enero de 2024 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070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 dirty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Servidora encargada de proporcionar la información: Lic. Karen Fabiola </a:t>
            </a:r>
            <a:r>
              <a:rPr lang="es-MX" sz="1400" dirty="0" err="1"/>
              <a:t>Delabra</a:t>
            </a:r>
            <a:r>
              <a:rPr lang="es-MX" sz="1400" dirty="0"/>
              <a:t> Secretaría Técnica.</a:t>
            </a:r>
          </a:p>
          <a:p>
            <a:pPr algn="ctr"/>
            <a:r>
              <a:rPr lang="es-MX" sz="1400" dirty="0"/>
              <a:t>Servidora encargada de actualizar la Información: Lic. Susana Guadalupe Ortiz Galindo Titular Unidad de Transparencia.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313800" y="5963803"/>
            <a:ext cx="5509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Fecha de actualización y/o revisión:  12 de enero de 2024</a:t>
            </a: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2trim21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trim21" id="{7D117463-D3D5-487A-B944-85EB58C97588}" vid="{AD20B544-3527-48F5-A196-7A2D5F10D5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2trim21</Template>
  <TotalTime>38</TotalTime>
  <Words>82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Corbel</vt:lpstr>
      <vt:lpstr>Montserrat</vt:lpstr>
      <vt:lpstr>2trim21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 Galindo</cp:lastModifiedBy>
  <cp:revision>29</cp:revision>
  <dcterms:created xsi:type="dcterms:W3CDTF">2020-04-06T18:26:17Z</dcterms:created>
  <dcterms:modified xsi:type="dcterms:W3CDTF">2024-01-12T20:41:27Z</dcterms:modified>
</cp:coreProperties>
</file>